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9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5"/>
    <p:restoredTop sz="94706"/>
  </p:normalViewPr>
  <p:slideViewPr>
    <p:cSldViewPr snapToGrid="0" snapToObjects="1" showGuides="1">
      <p:cViewPr varScale="1">
        <p:scale>
          <a:sx n="107" d="100"/>
          <a:sy n="107" d="100"/>
        </p:scale>
        <p:origin x="512" y="168"/>
      </p:cViewPr>
      <p:guideLst>
        <p:guide orient="horz" pos="1026"/>
        <p:guide pos="3840"/>
        <p:guide orient="horz" pos="2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283DF4-0852-F242-82BE-6C19A12E7F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344A7CA-E237-6045-8919-00FF42574D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888E10F-8C6C-4B44-9173-27A555D85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8327463-A1A0-B24F-8D43-AD75F2F3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EAA584F-1040-DF40-AD25-55493645F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90799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D793C-7C95-EE4F-9259-0F73CE465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C6493AF-4865-1A46-ADA9-F41A84F68F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3851BAD-A306-464B-887C-38A033E11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2CEFCAC-52BA-BC45-8980-7187580FE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8B9A612-9673-264A-8C23-E29C50CBC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96810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089D9D24-3144-ED46-B964-E89F337856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A9EAC63-2EEA-4347-912F-3A295BCDB5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B1913F3-2894-AC41-8D06-1DDD407C2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D7CD660-D20E-4C43-8671-DA1C6F654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6ADD470-4DC9-D743-AAB6-1AB484EE5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05803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951353-B183-FB4F-835A-B7963EC60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109E6B-CAC4-3E4B-8E2C-6D0D0ADD6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A8BFFE9-D939-4146-B778-0924B8138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691417B-8B33-4E43-A75F-616D0C97A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5A32C86-D545-864E-BEEB-72849E240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50137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48F87-ED06-D842-A432-5EF01A5A3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2F935B2-3E08-2F42-BB05-A62C51B78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356264A-AC28-534B-A92E-251839191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728E8D9-B5BD-0540-A394-73605B909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CC91913-6B71-064C-A933-59553093C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72145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9A9CC9-1B38-4542-B3C1-FE6F59EC8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2486CB3-E0CF-2348-B12B-9937C7D3B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0D6B49F-7BBF-7141-8829-88A6F7FC7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736E8E0-4F7D-D249-9C9C-A26017B71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40D67CB-DA39-5B48-8000-F7732E6D8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3FE5939-888B-E64D-A4F3-DBB43D17F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74016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97F6BC-921E-5343-95F8-CD61366A0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487211-D664-F040-88D5-29057D58B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F2E65A79-9801-5E4C-884D-9BE4F5F33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105B220-B8D2-E745-8A7A-20AB6A04A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5F2BC71C-7BBB-3A45-A976-24BF11E010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2B38F8AB-DF12-4341-BF17-3394E57E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ED4BE0F-6CB9-4049-B3B3-A05E96234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2E94A9D4-08C4-8540-AED9-B4861FC7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4673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335D71-EA50-934F-9FFC-C390AF21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2421029-84FA-0D49-888F-787844E00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3422DBB-9779-834D-9D02-FEDE38A01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91851AC-9677-5340-8DCA-7B83CAAD7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37804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E796F20A-1660-BC48-BD5D-88A28D55F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7806EF9-BE0A-3D4D-8B0A-18BBC1D35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FAF7C4-B542-5B4A-A266-7EDDCF8F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3140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7C1EA-DC3B-7C4C-98E7-14E5B500F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985F0BE-F34F-804A-98FC-B3ED792CC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370395-07DD-6B44-B8D9-8031A281C6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0335690-AC37-0F45-B16D-ADFB7BA9C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CEDB4AA-6742-574F-BCC4-FC650CE75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09EDBDC-D041-A34F-8D9A-333A9EBA0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68609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0A745A-4620-AE4E-958C-3D4864F1F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2487E21-EEDD-944F-8DAE-B5658E754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F0AF23F-9C6E-9541-B3E2-5495FA5BE3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AD7AABD-60B3-C34C-B238-B8FDE6623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193338B-AE83-1A48-B3F3-7D02E25B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76643C8-37F7-234E-980E-1F462BCC2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81112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595829F-A8E2-F342-8ABC-62D571209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3BA9A03-CCF4-DB41-8893-D045A72F1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nl-NL"/>
              <a:t>Tekststijl van het model bewerken
Tweede niveau
Derde niveau
Vierde niveau
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E2D495E-D5AA-C443-B98C-16DDB9F754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AE421-EA54-C14B-9CBE-C945948EE624}" type="datetimeFigureOut">
              <a:rPr lang="nl-BE" smtClean="0"/>
              <a:t>23/06/2020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C9329A1-E52C-964B-9CF5-075B648E65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A3643C0-072D-DC4C-84E9-107312999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F40C8-5EC1-9844-AFA2-F0EA38C0648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82047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ep 10">
            <a:extLst>
              <a:ext uri="{FF2B5EF4-FFF2-40B4-BE49-F238E27FC236}">
                <a16:creationId xmlns:a16="http://schemas.microsoft.com/office/drawing/2014/main" id="{DFDEF8BD-9C54-D04F-90BB-81B398F68B83}"/>
              </a:ext>
            </a:extLst>
          </p:cNvPr>
          <p:cNvGrpSpPr/>
          <p:nvPr/>
        </p:nvGrpSpPr>
        <p:grpSpPr>
          <a:xfrm>
            <a:off x="2707572" y="0"/>
            <a:ext cx="6480000" cy="6480000"/>
            <a:chOff x="2707572" y="0"/>
            <a:chExt cx="6480000" cy="6480000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19E9AD91-30D4-CF46-8609-744EC373E702}"/>
                </a:ext>
              </a:extLst>
            </p:cNvPr>
            <p:cNvSpPr/>
            <p:nvPr/>
          </p:nvSpPr>
          <p:spPr>
            <a:xfrm>
              <a:off x="2707572" y="0"/>
              <a:ext cx="6480000" cy="6480000"/>
            </a:xfrm>
            <a:prstGeom prst="rect">
              <a:avLst/>
            </a:prstGeom>
            <a:solidFill>
              <a:srgbClr val="3B9099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CDC506C2-FF3F-1C49-A42F-35102252B3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</a:blip>
            <a:srcRect r="22266" b="40444"/>
            <a:stretch/>
          </p:blipFill>
          <p:spPr>
            <a:xfrm>
              <a:off x="5572763" y="0"/>
              <a:ext cx="3084349" cy="4084320"/>
            </a:xfrm>
            <a:prstGeom prst="rect">
              <a:avLst/>
            </a:prstGeom>
          </p:spPr>
        </p:pic>
        <p:pic>
          <p:nvPicPr>
            <p:cNvPr id="6" name="Afbeelding 5">
              <a:extLst>
                <a:ext uri="{FF2B5EF4-FFF2-40B4-BE49-F238E27FC236}">
                  <a16:creationId xmlns:a16="http://schemas.microsoft.com/office/drawing/2014/main" id="{A5AD8574-662F-BF47-B6FE-E37719A99C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</a:blip>
            <a:srcRect r="22517" b="48730"/>
            <a:stretch/>
          </p:blipFill>
          <p:spPr>
            <a:xfrm>
              <a:off x="5352076" y="2963899"/>
              <a:ext cx="3040088" cy="3516101"/>
            </a:xfrm>
            <a:prstGeom prst="rect">
              <a:avLst/>
            </a:prstGeom>
          </p:spPr>
        </p:pic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98FE3B63-4B72-D64B-97DD-F0CF748F66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lum bright="70000" contrast="-70000"/>
            </a:blip>
            <a:srcRect l="18622" t="-1284" r="21978" b="48617"/>
            <a:stretch/>
          </p:blipFill>
          <p:spPr>
            <a:xfrm>
              <a:off x="2987039" y="586042"/>
              <a:ext cx="3287238" cy="51594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2303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ep 10">
            <a:extLst>
              <a:ext uri="{FF2B5EF4-FFF2-40B4-BE49-F238E27FC236}">
                <a16:creationId xmlns:a16="http://schemas.microsoft.com/office/drawing/2014/main" id="{DFDEF8BD-9C54-D04F-90BB-81B398F68B83}"/>
              </a:ext>
            </a:extLst>
          </p:cNvPr>
          <p:cNvGrpSpPr/>
          <p:nvPr/>
        </p:nvGrpSpPr>
        <p:grpSpPr>
          <a:xfrm>
            <a:off x="2707572" y="0"/>
            <a:ext cx="6480000" cy="6480000"/>
            <a:chOff x="2707572" y="0"/>
            <a:chExt cx="6480000" cy="6480000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19E9AD91-30D4-CF46-8609-744EC373E702}"/>
                </a:ext>
              </a:extLst>
            </p:cNvPr>
            <p:cNvSpPr/>
            <p:nvPr/>
          </p:nvSpPr>
          <p:spPr>
            <a:xfrm>
              <a:off x="2707572" y="0"/>
              <a:ext cx="6480000" cy="6480000"/>
            </a:xfrm>
            <a:prstGeom prst="rect">
              <a:avLst/>
            </a:prstGeom>
            <a:solidFill>
              <a:srgbClr val="3B9099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pic>
          <p:nvPicPr>
            <p:cNvPr id="4" name="Afbeelding 3">
              <a:extLst>
                <a:ext uri="{FF2B5EF4-FFF2-40B4-BE49-F238E27FC236}">
                  <a16:creationId xmlns:a16="http://schemas.microsoft.com/office/drawing/2014/main" id="{CDC506C2-FF3F-1C49-A42F-35102252B3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</a:blip>
            <a:srcRect l="16887" r="22266" b="40444"/>
            <a:stretch/>
          </p:blipFill>
          <p:spPr>
            <a:xfrm>
              <a:off x="2885704" y="1647756"/>
              <a:ext cx="1882393" cy="3184488"/>
            </a:xfrm>
            <a:prstGeom prst="rect">
              <a:avLst/>
            </a:prstGeom>
          </p:spPr>
        </p:pic>
        <p:pic>
          <p:nvPicPr>
            <p:cNvPr id="6" name="Afbeelding 5">
              <a:extLst>
                <a:ext uri="{FF2B5EF4-FFF2-40B4-BE49-F238E27FC236}">
                  <a16:creationId xmlns:a16="http://schemas.microsoft.com/office/drawing/2014/main" id="{A5AD8574-662F-BF47-B6FE-E37719A99C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</a:blip>
            <a:srcRect r="22517" b="48730"/>
            <a:stretch/>
          </p:blipFill>
          <p:spPr>
            <a:xfrm>
              <a:off x="4176621" y="1599649"/>
              <a:ext cx="2634961" cy="3047538"/>
            </a:xfrm>
            <a:prstGeom prst="rect">
              <a:avLst/>
            </a:prstGeom>
          </p:spPr>
        </p:pic>
        <p:pic>
          <p:nvPicPr>
            <p:cNvPr id="10" name="Afbeelding 9">
              <a:extLst>
                <a:ext uri="{FF2B5EF4-FFF2-40B4-BE49-F238E27FC236}">
                  <a16:creationId xmlns:a16="http://schemas.microsoft.com/office/drawing/2014/main" id="{98FE3B63-4B72-D64B-97DD-F0CF748F66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lum bright="70000" contrast="-70000"/>
            </a:blip>
            <a:srcRect l="18622" t="-1284" r="21978" b="48617"/>
            <a:stretch/>
          </p:blipFill>
          <p:spPr>
            <a:xfrm>
              <a:off x="6977834" y="1498147"/>
              <a:ext cx="2006352" cy="3149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1513329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Macintosh PowerPoint</Application>
  <PresentationFormat>Breedbeeld</PresentationFormat>
  <Paragraphs>0</Paragraphs>
  <Slides>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Kantoorthema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Thomas Van Hoey</dc:creator>
  <cp:lastModifiedBy>Thomas Van Hoey</cp:lastModifiedBy>
  <cp:revision>3</cp:revision>
  <dcterms:created xsi:type="dcterms:W3CDTF">2020-06-22T17:01:53Z</dcterms:created>
  <dcterms:modified xsi:type="dcterms:W3CDTF">2020-06-22T17:33:04Z</dcterms:modified>
</cp:coreProperties>
</file>

<file path=docProps/thumbnail.jpeg>
</file>